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56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5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16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29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7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4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0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BF77-E567-4B4C-A504-3D5F0D5364B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1B30C7-39D5-44F3-8451-0230A0F1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tunes.apple.com/in/app/xgenmailapp/id1071646417?mt=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xgenmailapp/id1071646417?mt=8" TargetMode="External"/><Relationship Id="rId2" Type="http://schemas.openxmlformats.org/officeDocument/2006/relationships/hyperlink" Target="https://www.youtube.com/watch?v=8nb3w_AfIW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y.google.com/store/apps/details?id=com.bharatsync.communicator&amp;hl=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914" y="-397679"/>
            <a:ext cx="9144000" cy="2387600"/>
          </a:xfrm>
        </p:spPr>
        <p:txBody>
          <a:bodyPr/>
          <a:lstStyle/>
          <a:p>
            <a:r>
              <a:rPr lang="en-US" dirty="0"/>
              <a:t>Xgenplus Front End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260449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Android &amp; iPhone App</a:t>
            </a:r>
          </a:p>
          <a:p>
            <a:pPr algn="ctr"/>
            <a:r>
              <a:rPr lang="en-US" sz="2000" dirty="0"/>
              <a:t>Users can access email through Android &amp; iPhone </a:t>
            </a:r>
          </a:p>
        </p:txBody>
      </p:sp>
    </p:spTree>
    <p:extLst>
      <p:ext uri="{BB962C8B-B14F-4D97-AF65-F5344CB8AC3E}">
        <p14:creationId xmlns:p14="http://schemas.microsoft.com/office/powerpoint/2010/main" val="40025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623" y="3022487"/>
            <a:ext cx="184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FILTER Emails with different Options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69379" y="3026003"/>
            <a:ext cx="184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Users will have access of different Folders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10" y="360218"/>
            <a:ext cx="3421207" cy="6082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2" y="360217"/>
            <a:ext cx="3421206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916" y="1773382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Xgenplus iPhone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2836" y="2909516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linkClick r:id="rId2"/>
              </a:rPr>
              <a:t>XgenMailApp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715658"/>
            <a:ext cx="2011950" cy="20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623" y="2828517"/>
            <a:ext cx="1845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user will download </a:t>
            </a:r>
            <a:r>
              <a:rPr lang="en-US" dirty="0" err="1"/>
              <a:t>Xgenmailapp</a:t>
            </a:r>
            <a:r>
              <a:rPr lang="en-US" dirty="0"/>
              <a:t> through iTunes, will get Splash Screen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69379" y="2832033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App will ask for Email ID &amp; Password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5" y="833653"/>
            <a:ext cx="3108912" cy="5519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2" y="833653"/>
            <a:ext cx="3086289" cy="54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623" y="2828517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Login User can check INBOX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709652"/>
            <a:ext cx="2504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4909" y="2832033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check options through Side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27" y="557379"/>
            <a:ext cx="3239232" cy="5749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68" y="418833"/>
            <a:ext cx="3317286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623" y="2828517"/>
            <a:ext cx="184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COMPOSE Email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709652"/>
            <a:ext cx="2504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4909" y="2832033"/>
            <a:ext cx="184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read specific email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33" y="657094"/>
            <a:ext cx="3270454" cy="580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67" y="600030"/>
            <a:ext cx="3239232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623" y="2828517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REPLY for specific Email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709652"/>
            <a:ext cx="2504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4909" y="2832033"/>
            <a:ext cx="184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Check SENT </a:t>
            </a:r>
            <a:r>
              <a:rPr lang="en-US" dirty="0" err="1"/>
              <a:t>EMails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43" y="657094"/>
            <a:ext cx="3278259" cy="5818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23" y="657094"/>
            <a:ext cx="3177507" cy="56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592586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8" y="404978"/>
            <a:ext cx="3317286" cy="5888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586" y="2953208"/>
            <a:ext cx="184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Settings user can Sync Calendar with Application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84" y="501960"/>
            <a:ext cx="3317286" cy="588818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029870" y="270965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2275" y="2953208"/>
            <a:ext cx="184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Settings user can Sync Calendar with Application</a:t>
            </a:r>
          </a:p>
        </p:txBody>
      </p:sp>
      <p:pic>
        <p:nvPicPr>
          <p:cNvPr id="3" name="Graphic 2" descr="Right Pointing Backhand Index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200" y="5378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219" y="2532881"/>
            <a:ext cx="821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 More Details Please check Video of </a:t>
            </a:r>
          </a:p>
          <a:p>
            <a:pPr algn="ctr"/>
            <a:endParaRPr lang="en-US" b="1" dirty="0">
              <a:hlinkClick r:id="rId2"/>
            </a:endParaRPr>
          </a:p>
          <a:p>
            <a:pPr algn="ctr"/>
            <a:r>
              <a:rPr lang="en-US" b="1" dirty="0">
                <a:hlinkClick r:id="rId2"/>
              </a:rPr>
              <a:t>iPhone APP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9710" y="4102541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DOWNLOAD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06" y="2105891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Xgenplus Android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5019" y="3242024"/>
            <a:ext cx="310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hlinkClick r:id="rId2"/>
              </a:rPr>
              <a:t>Bharatsync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 Communicator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08" y="3843565"/>
            <a:ext cx="2357664" cy="2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71560" y="3153003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1560" y="3291552"/>
            <a:ext cx="1977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user download application , user will get Register screen where they need to register their mobile number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861666" y="3153003"/>
            <a:ext cx="2437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7926" y="3277697"/>
            <a:ext cx="2036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registration number will be verified through OTP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94" y="1187848"/>
            <a:ext cx="2782166" cy="4946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03" y="1187848"/>
            <a:ext cx="2782166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21531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532" y="3042171"/>
            <a:ext cx="1845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number verification user will be redirect over Welcome Screen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04913" y="3036338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79097" y="3196994"/>
            <a:ext cx="1845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user select NEXT, they will get screen through which they can set their email account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55" y="936241"/>
            <a:ext cx="3062720" cy="5444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49" y="936241"/>
            <a:ext cx="3062720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532" y="3042171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user can type its Display Name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6837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96838" y="3042171"/>
            <a:ext cx="1845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have to set a pin through user will access its account </a:t>
            </a:r>
            <a:r>
              <a:rPr lang="en-US" dirty="0" err="1"/>
              <a:t>everytime</a:t>
            </a:r>
            <a:r>
              <a:rPr lang="en-US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75" y="720436"/>
            <a:ext cx="3164032" cy="562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83" y="720436"/>
            <a:ext cx="3101686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532" y="3042171"/>
            <a:ext cx="1845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Reconfirmation of PIN user will get Dashboard, where user can find all the folders and </a:t>
            </a:r>
            <a:r>
              <a:rPr lang="en-US" dirty="0" err="1"/>
              <a:t>EMails</a:t>
            </a:r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90900" y="3042171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check INBOX and its emails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86" y="851064"/>
            <a:ext cx="3117273" cy="554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55" y="851064"/>
            <a:ext cx="3117273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532" y="3042171"/>
            <a:ext cx="184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browse specific Email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65083" y="3033550"/>
            <a:ext cx="18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Reply for this email as well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6" y="409807"/>
            <a:ext cx="3314267" cy="5892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8" y="587454"/>
            <a:ext cx="3280930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90362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90900" y="3042171"/>
            <a:ext cx="184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COMPOSE Email through Compose option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17" y="734291"/>
            <a:ext cx="3241964" cy="5763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62" y="1080655"/>
            <a:ext cx="2969202" cy="527858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156364" y="4381048"/>
            <a:ext cx="2794534" cy="128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532" y="3042171"/>
            <a:ext cx="1845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browse different options like Settings, Compose Email, Search, Filter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0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1531" y="2280162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532" y="2418711"/>
            <a:ext cx="1845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SETTING Option, user will get 2 types of settings: Account Setting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890899" y="2252449"/>
            <a:ext cx="2119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90900" y="2390998"/>
            <a:ext cx="184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Setting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31" y="709581"/>
            <a:ext cx="3241964" cy="5763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21" y="709581"/>
            <a:ext cx="3185725" cy="56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353</TotalTime>
  <Words>271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Xgenplus Front End App</vt:lpstr>
      <vt:lpstr>Xgenplus Android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Xgenplus iPhone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Xgenplus Admin Panel</dc:title>
  <dc:creator>dil</dc:creator>
  <cp:lastModifiedBy>dil</cp:lastModifiedBy>
  <cp:revision>71</cp:revision>
  <dcterms:created xsi:type="dcterms:W3CDTF">2017-01-19T06:46:47Z</dcterms:created>
  <dcterms:modified xsi:type="dcterms:W3CDTF">2017-01-20T06:33:05Z</dcterms:modified>
</cp:coreProperties>
</file>